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BB94-E5D7-CE4B-B504-A890D7D79173}" type="datetimeFigureOut">
              <a:rPr lang="en-US" smtClean="0"/>
              <a:pPr/>
              <a:t>12-02-27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7168-DBC9-3D41-96D0-670856A45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Applications </a:t>
            </a:r>
            <a:r>
              <a:rPr lang="en-US" b="1" dirty="0" smtClean="0"/>
              <a:t>“Breakout Group”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Christos </a:t>
            </a:r>
            <a:r>
              <a:rPr lang="en-US" dirty="0" err="1" smtClean="0"/>
              <a:t>Faloutsos</a:t>
            </a:r>
            <a:endParaRPr lang="en-US" dirty="0" smtClean="0"/>
          </a:p>
          <a:p>
            <a:r>
              <a:rPr lang="en-US" dirty="0" smtClean="0"/>
              <a:t>Mario </a:t>
            </a:r>
            <a:r>
              <a:rPr lang="en-US" dirty="0" err="1" smtClean="0"/>
              <a:t>Nascimento</a:t>
            </a:r>
            <a:r>
              <a:rPr lang="en-US" dirty="0" smtClean="0"/>
              <a:t> (lead)</a:t>
            </a:r>
          </a:p>
          <a:p>
            <a:r>
              <a:rPr lang="en-US" dirty="0" smtClean="0"/>
              <a:t>Alex </a:t>
            </a:r>
            <a:r>
              <a:rPr lang="en-US" dirty="0" err="1" smtClean="0"/>
              <a:t>Labrinidis</a:t>
            </a:r>
            <a:r>
              <a:rPr lang="en-US" dirty="0" smtClean="0"/>
              <a:t> (scribe)</a:t>
            </a:r>
          </a:p>
          <a:p>
            <a:r>
              <a:rPr lang="en-US" dirty="0" smtClean="0"/>
              <a:t>Mohamed </a:t>
            </a:r>
            <a:r>
              <a:rPr lang="en-US" dirty="0" err="1" smtClean="0"/>
              <a:t>Sarwat</a:t>
            </a:r>
            <a:endParaRPr lang="en-US" dirty="0" smtClean="0"/>
          </a:p>
          <a:p>
            <a:r>
              <a:rPr lang="en-US" dirty="0" smtClean="0"/>
              <a:t>Cyrus </a:t>
            </a:r>
            <a:r>
              <a:rPr lang="en-US" dirty="0" err="1" smtClean="0"/>
              <a:t>Shahabi</a:t>
            </a:r>
            <a:endParaRPr lang="en-US" dirty="0" smtClean="0"/>
          </a:p>
          <a:p>
            <a:r>
              <a:rPr lang="en-US" dirty="0" err="1" smtClean="0"/>
              <a:t>Panos</a:t>
            </a:r>
            <a:r>
              <a:rPr lang="en-US" dirty="0" smtClean="0"/>
              <a:t> </a:t>
            </a:r>
            <a:r>
              <a:rPr lang="en-US" dirty="0" err="1" smtClean="0"/>
              <a:t>Ipeirotis</a:t>
            </a:r>
            <a:endParaRPr lang="en-US" dirty="0" smtClean="0"/>
          </a:p>
          <a:p>
            <a:r>
              <a:rPr lang="en-US" dirty="0" smtClean="0"/>
              <a:t>Cong Yu</a:t>
            </a:r>
          </a:p>
          <a:p>
            <a:r>
              <a:rPr lang="en-US" dirty="0" smtClean="0"/>
              <a:t>Wang-</a:t>
            </a:r>
            <a:r>
              <a:rPr lang="en-US" dirty="0" err="1" smtClean="0"/>
              <a:t>Chien</a:t>
            </a:r>
            <a:r>
              <a:rPr lang="en-US" dirty="0" smtClean="0"/>
              <a:t> Lee</a:t>
            </a:r>
          </a:p>
          <a:p>
            <a:r>
              <a:rPr lang="en-US" dirty="0" err="1" smtClean="0"/>
              <a:t>Jagan</a:t>
            </a:r>
            <a:r>
              <a:rPr lang="en-US" dirty="0" smtClean="0"/>
              <a:t> </a:t>
            </a:r>
            <a:r>
              <a:rPr lang="en-US" dirty="0" err="1" smtClean="0"/>
              <a:t>Sankaranarayanan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Sameh</a:t>
            </a:r>
            <a:r>
              <a:rPr lang="en-US" dirty="0" smtClean="0"/>
              <a:t> </a:t>
            </a:r>
            <a:r>
              <a:rPr lang="en-US" dirty="0" err="1" smtClean="0"/>
              <a:t>Elnikety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Domains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Work better and live better </a:t>
            </a:r>
            <a:r>
              <a:rPr lang="en-US" dirty="0" smtClean="0"/>
              <a:t>(overarching theme)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Civil Services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51"/>
            <a:ext cx="8229600" cy="1143000"/>
          </a:xfrm>
        </p:spPr>
        <p:txBody>
          <a:bodyPr/>
          <a:lstStyle/>
          <a:p>
            <a:r>
              <a:rPr lang="en-US" dirty="0" smtClean="0"/>
              <a:t>Specific Applications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6574" y="1309923"/>
          <a:ext cx="8469084" cy="525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287"/>
                <a:gridCol w="3432925"/>
                <a:gridCol w="2529872"/>
              </a:tblGrid>
              <a:tr h="1232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r>
                        <a:rPr lang="en-US" sz="2400" baseline="0" dirty="0" smtClean="0"/>
                        <a:t> Domain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Offline</a:t>
                      </a:r>
                      <a:r>
                        <a:rPr lang="en-US" sz="2400" baseline="0" dirty="0" smtClean="0"/>
                        <a:t> Analysis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Online Analysis</a:t>
                      </a:r>
                      <a:endParaRPr lang="en-US" sz="2400" dirty="0"/>
                    </a:p>
                  </a:txBody>
                  <a:tcPr/>
                </a:tc>
              </a:tr>
              <a:tr h="1232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Patient 0 identification,</a:t>
                      </a:r>
                      <a:r>
                        <a:rPr lang="en-US" sz="2400" baseline="0" dirty="0" smtClean="0"/>
                        <a:t> Immunization decisions, Insurance Fraud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Patient/Elderly/  Environmental Monitoring</a:t>
                      </a:r>
                      <a:endParaRPr lang="en-US" sz="2400" dirty="0"/>
                    </a:p>
                  </a:txBody>
                  <a:tcPr/>
                </a:tc>
              </a:tr>
              <a:tr h="1232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Security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Forensic Analysis,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Guilt</a:t>
                      </a:r>
                      <a:r>
                        <a:rPr lang="en-US" sz="2400" baseline="0" dirty="0" smtClean="0"/>
                        <a:t> by association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Suspicious Co-occurrence</a:t>
                      </a:r>
                      <a:endParaRPr lang="en-US" sz="2400" dirty="0"/>
                    </a:p>
                  </a:txBody>
                  <a:tcPr/>
                </a:tc>
              </a:tr>
              <a:tr h="1232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Civil</a:t>
                      </a:r>
                      <a:r>
                        <a:rPr lang="en-US" sz="2400" baseline="0" dirty="0" smtClean="0"/>
                        <a:t> Services (e.g., transportation)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Proactive Car-Pooling, Energy saving plans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Delay Notification,</a:t>
                      </a:r>
                      <a:r>
                        <a:rPr lang="en-US" sz="2400" baseline="0" dirty="0" smtClean="0"/>
                        <a:t> Emergency/Event Response.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810661" y="2223879"/>
            <a:ext cx="6696830" cy="3874448"/>
            <a:chOff x="1912259" y="1817487"/>
            <a:chExt cx="6696830" cy="3874448"/>
          </a:xfrm>
        </p:grpSpPr>
        <p:sp>
          <p:nvSpPr>
            <p:cNvPr id="4" name="Cloud 3"/>
            <p:cNvSpPr/>
            <p:nvPr/>
          </p:nvSpPr>
          <p:spPr>
            <a:xfrm>
              <a:off x="3235234" y="1817487"/>
              <a:ext cx="5373855" cy="344394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5" name="Straight Connector 4"/>
            <p:cNvCxnSpPr/>
            <p:nvPr/>
          </p:nvCxnSpPr>
          <p:spPr>
            <a:xfrm>
              <a:off x="2023238" y="1817487"/>
              <a:ext cx="1221377" cy="1080291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3"/>
            </p:cNvCxnSpPr>
            <p:nvPr/>
          </p:nvCxnSpPr>
          <p:spPr>
            <a:xfrm>
              <a:off x="1912259" y="3941774"/>
              <a:ext cx="1028328" cy="4076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3"/>
            </p:cNvCxnSpPr>
            <p:nvPr/>
          </p:nvCxnSpPr>
          <p:spPr>
            <a:xfrm flipV="1">
              <a:off x="1912259" y="4724522"/>
              <a:ext cx="1230758" cy="967413"/>
            </a:xfrm>
            <a:prstGeom prst="line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65320" y="2897778"/>
              <a:ext cx="1621971" cy="113780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Research Framework/Needs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64295" y="1441131"/>
            <a:ext cx="947964" cy="5033551"/>
            <a:chOff x="1065893" y="1034739"/>
            <a:chExt cx="947964" cy="503355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893" y="1034739"/>
              <a:ext cx="947964" cy="15654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893" y="2752634"/>
              <a:ext cx="947964" cy="15654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893" y="4502795"/>
              <a:ext cx="947964" cy="156549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3529797" y="2789694"/>
            <a:ext cx="3542913" cy="2488825"/>
            <a:chOff x="3631395" y="2383302"/>
            <a:chExt cx="3542913" cy="2488825"/>
          </a:xfrm>
        </p:grpSpPr>
        <p:sp>
          <p:nvSpPr>
            <p:cNvPr id="21" name="TextBox 20"/>
            <p:cNvSpPr txBox="1"/>
            <p:nvPr/>
          </p:nvSpPr>
          <p:spPr>
            <a:xfrm>
              <a:off x="3631395" y="3170126"/>
              <a:ext cx="27629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Spatio</a:t>
              </a:r>
              <a:r>
                <a:rPr lang="en-US" dirty="0" smtClean="0"/>
                <a:t>-Temporal Processing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5463" y="2383302"/>
              <a:ext cx="2388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Stream Processing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09655" y="4502795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4825" y="394879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Graph Analysis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126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Applications “Breakout Group”</vt:lpstr>
      <vt:lpstr>Participants</vt:lpstr>
      <vt:lpstr>Application Domains</vt:lpstr>
      <vt:lpstr>Specific Applications</vt:lpstr>
      <vt:lpstr>Research Framework/Needs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Panel</dc:title>
  <dc:creator>Christos Faloutsos</dc:creator>
  <cp:lastModifiedBy>Mario Nascimento</cp:lastModifiedBy>
  <cp:revision>11</cp:revision>
  <dcterms:created xsi:type="dcterms:W3CDTF">2012-02-24T18:07:23Z</dcterms:created>
  <dcterms:modified xsi:type="dcterms:W3CDTF">2012-02-28T06:17:08Z</dcterms:modified>
</cp:coreProperties>
</file>