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020-BFE5-4B39-9954-05B08A418CD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391E-8710-4C46-84B2-227EFB83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3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020-BFE5-4B39-9954-05B08A418CD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391E-8710-4C46-84B2-227EFB83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3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020-BFE5-4B39-9954-05B08A418CD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391E-8710-4C46-84B2-227EFB83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9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020-BFE5-4B39-9954-05B08A418CD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391E-8710-4C46-84B2-227EFB83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0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020-BFE5-4B39-9954-05B08A418CD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391E-8710-4C46-84B2-227EFB83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8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020-BFE5-4B39-9954-05B08A418CD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391E-8710-4C46-84B2-227EFB83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3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020-BFE5-4B39-9954-05B08A418CD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391E-8710-4C46-84B2-227EFB83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7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020-BFE5-4B39-9954-05B08A418CD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391E-8710-4C46-84B2-227EFB83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5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020-BFE5-4B39-9954-05B08A418CD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391E-8710-4C46-84B2-227EFB83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1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020-BFE5-4B39-9954-05B08A418CD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391E-8710-4C46-84B2-227EFB83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5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020-BFE5-4B39-9954-05B08A418CD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391E-8710-4C46-84B2-227EFB83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8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C020-BFE5-4B39-9954-05B08A418CD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6391E-8710-4C46-84B2-227EFB83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8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Privacy workgroup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Ashwin</a:t>
            </a:r>
            <a:r>
              <a:rPr lang="en-US" dirty="0" smtClean="0"/>
              <a:t> </a:t>
            </a:r>
            <a:r>
              <a:rPr lang="en-US" dirty="0" err="1" smtClean="0"/>
              <a:t>Machanavajjhala</a:t>
            </a:r>
            <a:r>
              <a:rPr lang="en-US" dirty="0" smtClean="0"/>
              <a:t> (leader)</a:t>
            </a:r>
          </a:p>
          <a:p>
            <a:r>
              <a:rPr lang="en-US" dirty="0" err="1" smtClean="0"/>
              <a:t>Suman</a:t>
            </a:r>
            <a:r>
              <a:rPr lang="en-US" dirty="0" smtClean="0"/>
              <a:t> Nath (scribe)</a:t>
            </a:r>
          </a:p>
          <a:p>
            <a:r>
              <a:rPr lang="en-US" dirty="0" smtClean="0"/>
              <a:t>Kristen </a:t>
            </a:r>
            <a:r>
              <a:rPr lang="en-US" dirty="0" err="1" smtClean="0"/>
              <a:t>Lefevre</a:t>
            </a:r>
            <a:endParaRPr lang="en-US" dirty="0" smtClean="0"/>
          </a:p>
          <a:p>
            <a:r>
              <a:rPr lang="en-US" dirty="0" err="1" smtClean="0"/>
              <a:t>Evimaria</a:t>
            </a:r>
            <a:r>
              <a:rPr lang="en-US" dirty="0" smtClean="0"/>
              <a:t> </a:t>
            </a:r>
            <a:r>
              <a:rPr lang="en-US" dirty="0" err="1" smtClean="0"/>
              <a:t>Terzi</a:t>
            </a:r>
            <a:endParaRPr lang="en-US" dirty="0" smtClean="0"/>
          </a:p>
          <a:p>
            <a:r>
              <a:rPr lang="en-US" dirty="0" smtClean="0"/>
              <a:t>Alan </a:t>
            </a:r>
            <a:r>
              <a:rPr lang="en-US" dirty="0" err="1" smtClean="0"/>
              <a:t>Mislove</a:t>
            </a:r>
            <a:endParaRPr lang="en-US" dirty="0" smtClean="0"/>
          </a:p>
          <a:p>
            <a:r>
              <a:rPr lang="en-US" dirty="0" err="1" smtClean="0"/>
              <a:t>Ranga</a:t>
            </a:r>
            <a:r>
              <a:rPr lang="en-US" dirty="0" smtClean="0"/>
              <a:t> </a:t>
            </a:r>
            <a:r>
              <a:rPr lang="en-US" dirty="0" err="1" smtClean="0"/>
              <a:t>Raju</a:t>
            </a:r>
            <a:r>
              <a:rPr lang="en-US" dirty="0" smtClean="0"/>
              <a:t> </a:t>
            </a:r>
            <a:r>
              <a:rPr lang="en-US" dirty="0" err="1" smtClean="0"/>
              <a:t>Vatsavai</a:t>
            </a:r>
            <a:endParaRPr lang="en-US" dirty="0" smtClean="0"/>
          </a:p>
          <a:p>
            <a:r>
              <a:rPr lang="en-US" dirty="0" smtClean="0"/>
              <a:t>Jennifer Neville</a:t>
            </a:r>
          </a:p>
          <a:p>
            <a:r>
              <a:rPr lang="en-US" dirty="0" err="1" smtClean="0"/>
              <a:t>Hakan</a:t>
            </a:r>
            <a:r>
              <a:rPr lang="en-US" dirty="0" smtClean="0"/>
              <a:t> </a:t>
            </a:r>
            <a:r>
              <a:rPr lang="en-US" dirty="0" err="1" smtClean="0"/>
              <a:t>Hacigumus</a:t>
            </a:r>
            <a:endParaRPr lang="en-US" dirty="0" smtClean="0"/>
          </a:p>
          <a:p>
            <a:r>
              <a:rPr lang="en-US" dirty="0" smtClean="0"/>
              <a:t>Mohamed Mokbel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8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Facets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security</a:t>
            </a:r>
          </a:p>
          <a:p>
            <a:r>
              <a:rPr lang="en-US" dirty="0">
                <a:solidFill>
                  <a:srgbClr val="FF0000"/>
                </a:solidFill>
              </a:rPr>
              <a:t>Data privacy: Secret but useful</a:t>
            </a:r>
          </a:p>
          <a:p>
            <a:r>
              <a:rPr lang="en-US" dirty="0">
                <a:solidFill>
                  <a:srgbClr val="FF0000"/>
                </a:solidFill>
              </a:rPr>
              <a:t>Data compliance</a:t>
            </a:r>
          </a:p>
          <a:p>
            <a:r>
              <a:rPr lang="en-US" dirty="0">
                <a:solidFill>
                  <a:srgbClr val="FF0000"/>
                </a:solidFill>
              </a:rPr>
              <a:t>User facing: how to specify privacy, do they understand? Avoid surprise</a:t>
            </a:r>
          </a:p>
          <a:p>
            <a:r>
              <a:rPr lang="en-US" dirty="0"/>
              <a:t>Trust: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9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Desummarization</a:t>
            </a:r>
            <a:r>
              <a:rPr lang="en-US" dirty="0" smtClean="0"/>
              <a:t> of data, reverse of clustering/aggregation</a:t>
            </a:r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Social</a:t>
            </a:r>
            <a:r>
              <a:rPr lang="en-US" dirty="0"/>
              <a:t>: </a:t>
            </a:r>
            <a:r>
              <a:rPr lang="en-US" dirty="0" err="1"/>
              <a:t>facebook</a:t>
            </a:r>
            <a:r>
              <a:rPr lang="en-US" dirty="0"/>
              <a:t> releases statistics, </a:t>
            </a:r>
            <a:r>
              <a:rPr lang="en-US" dirty="0" err="1"/>
              <a:t>fb</a:t>
            </a:r>
            <a:r>
              <a:rPr lang="en-US" dirty="0"/>
              <a:t> makes friends suggestions, personalized recommendation/ads based on friends' likes</a:t>
            </a:r>
          </a:p>
          <a:p>
            <a:pPr lvl="1"/>
            <a:r>
              <a:rPr lang="en-US" dirty="0"/>
              <a:t>Mobile: publish mobility traces, or aggregates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Issues:</a:t>
            </a:r>
          </a:p>
          <a:p>
            <a:pPr lvl="1"/>
            <a:r>
              <a:rPr lang="en-US" dirty="0"/>
              <a:t>Information propagation through links: S, through correlation of contexts: M</a:t>
            </a:r>
          </a:p>
          <a:p>
            <a:pPr lvl="1"/>
            <a:r>
              <a:rPr lang="en-US" dirty="0"/>
              <a:t>Information granularity small : S</a:t>
            </a:r>
          </a:p>
          <a:p>
            <a:pPr lvl="1"/>
            <a:r>
              <a:rPr lang="en-US" dirty="0"/>
              <a:t># entities accessing data is large : CSM</a:t>
            </a:r>
          </a:p>
          <a:p>
            <a:pPr lvl="1"/>
            <a:r>
              <a:rPr lang="en-US" dirty="0"/>
              <a:t>Sparser data, higher dimensions: unique for individuals : SM</a:t>
            </a:r>
          </a:p>
          <a:p>
            <a:pPr lvl="1"/>
            <a:r>
              <a:rPr lang="en-US" dirty="0"/>
              <a:t>Multiple owners of data : CS</a:t>
            </a:r>
          </a:p>
          <a:p>
            <a:pPr lvl="1"/>
            <a:r>
              <a:rPr lang="en-US" dirty="0"/>
              <a:t>Different access control policies for different people, different context: SM</a:t>
            </a:r>
          </a:p>
          <a:p>
            <a:pPr lvl="1"/>
            <a:r>
              <a:rPr lang="en-US" dirty="0"/>
              <a:t>Unstructured data: text/speech/pictures: makes access control harder:  SM</a:t>
            </a:r>
          </a:p>
          <a:p>
            <a:pPr lvl="1"/>
            <a:r>
              <a:rPr lang="en-US" dirty="0"/>
              <a:t>Location privacy: 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4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</a:t>
            </a:r>
            <a:r>
              <a:rPr lang="en-US" dirty="0"/>
              <a:t>formal verification </a:t>
            </a:r>
            <a:r>
              <a:rPr lang="en-US" dirty="0" smtClean="0"/>
              <a:t>problems: not our area</a:t>
            </a:r>
            <a:endParaRPr lang="en-US" dirty="0"/>
          </a:p>
          <a:p>
            <a:r>
              <a:rPr lang="en-US" dirty="0" smtClean="0"/>
              <a:t>We can help implementing </a:t>
            </a:r>
            <a:r>
              <a:rPr lang="en-US" dirty="0"/>
              <a:t>efficiently in </a:t>
            </a:r>
            <a:r>
              <a:rPr lang="en-US" dirty="0" smtClean="0"/>
              <a:t>system, auditing</a:t>
            </a:r>
            <a:r>
              <a:rPr lang="en-US" dirty="0"/>
              <a:t>, ensuring policies are implemented right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Issues: C</a:t>
            </a:r>
          </a:p>
          <a:p>
            <a:pPr lvl="1"/>
            <a:r>
              <a:rPr lang="en-US" dirty="0"/>
              <a:t>Complexity of auditing diverse systems</a:t>
            </a:r>
          </a:p>
          <a:p>
            <a:pPr lvl="1"/>
            <a:r>
              <a:rPr lang="en-US" dirty="0"/>
              <a:t>Flow of information through multiple parties: compliance (</a:t>
            </a:r>
            <a:r>
              <a:rPr lang="en-US" dirty="0" err="1"/>
              <a:t>Zynga</a:t>
            </a:r>
            <a:r>
              <a:rPr lang="en-US" dirty="0"/>
              <a:t> using data through </a:t>
            </a:r>
            <a:r>
              <a:rPr lang="en-US" dirty="0" err="1"/>
              <a:t>fb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Forget : what if index/models have been built from data</a:t>
            </a:r>
          </a:p>
          <a:p>
            <a:pPr lvl="1"/>
            <a:r>
              <a:rPr lang="en-US" dirty="0"/>
              <a:t>Corporations can by each other</a:t>
            </a:r>
          </a:p>
          <a:p>
            <a:pPr lvl="1"/>
            <a:r>
              <a:rPr lang="en-US" dirty="0"/>
              <a:t>Apps contain third party libraries accessing private data</a:t>
            </a:r>
          </a:p>
          <a:p>
            <a:pPr lvl="1"/>
            <a:r>
              <a:rPr lang="en-US" dirty="0"/>
              <a:t>Do we need mandatory access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5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Facing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How to get informed </a:t>
            </a:r>
            <a:r>
              <a:rPr lang="en-US" dirty="0" smtClean="0"/>
              <a:t>consent?</a:t>
            </a:r>
            <a:endParaRPr lang="en-US" dirty="0"/>
          </a:p>
          <a:p>
            <a:endParaRPr lang="en-US" dirty="0"/>
          </a:p>
          <a:p>
            <a:r>
              <a:rPr lang="en-US" dirty="0"/>
              <a:t>Issues:</a:t>
            </a:r>
          </a:p>
          <a:p>
            <a:pPr lvl="1"/>
            <a:r>
              <a:rPr lang="en-US" dirty="0"/>
              <a:t>Users are content manager: SM</a:t>
            </a:r>
          </a:p>
          <a:p>
            <a:pPr lvl="1"/>
            <a:r>
              <a:rPr lang="en-US" dirty="0"/>
              <a:t>Number of decisions is large: share to whom, what context, at what granularity (goal: reduce number of decisions, make the process more intuitive): SM</a:t>
            </a:r>
          </a:p>
          <a:p>
            <a:pPr lvl="1"/>
            <a:r>
              <a:rPr lang="en-US" dirty="0"/>
              <a:t>Unreadable TOS: C (PL?)</a:t>
            </a:r>
          </a:p>
          <a:p>
            <a:pPr lvl="1"/>
            <a:r>
              <a:rPr lang="en-US" dirty="0"/>
              <a:t>Misinterpreting apps as the platform: C (HCI?)</a:t>
            </a:r>
          </a:p>
          <a:p>
            <a:pPr lvl="1"/>
            <a:r>
              <a:rPr lang="en-US" dirty="0"/>
              <a:t>Users don’t understand ease of access of data: CS (HCI?)</a:t>
            </a:r>
          </a:p>
          <a:p>
            <a:pPr lvl="1"/>
            <a:r>
              <a:rPr lang="en-US" dirty="0"/>
              <a:t>Accountability/understandability in model (recommendations/</a:t>
            </a:r>
            <a:r>
              <a:rPr lang="en-US" dirty="0" err="1"/>
              <a:t>etc</a:t>
            </a:r>
            <a:r>
              <a:rPr lang="en-US" dirty="0"/>
              <a:t>): SM (Mining?)</a:t>
            </a:r>
          </a:p>
          <a:p>
            <a:pPr lvl="1"/>
            <a:r>
              <a:rPr lang="en-US" dirty="0"/>
              <a:t>What can you learn about me? As a friend, as a random person? (by crowdsourcing?) S (ML</a:t>
            </a:r>
            <a:r>
              <a:rPr lang="en-US" dirty="0" smtClean="0"/>
              <a:t>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6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228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Privacy workgroup</vt:lpstr>
      <vt:lpstr>Participants</vt:lpstr>
      <vt:lpstr>Various Facets</vt:lpstr>
      <vt:lpstr>Privacy</vt:lpstr>
      <vt:lpstr>Data compliance</vt:lpstr>
      <vt:lpstr>User Facing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workgroup</dc:title>
  <dc:creator>Suman Nath</dc:creator>
  <cp:lastModifiedBy>Suman Nath</cp:lastModifiedBy>
  <cp:revision>3</cp:revision>
  <dcterms:created xsi:type="dcterms:W3CDTF">2012-02-24T17:20:28Z</dcterms:created>
  <dcterms:modified xsi:type="dcterms:W3CDTF">2012-02-24T17:35:54Z</dcterms:modified>
</cp:coreProperties>
</file>