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76" r:id="rId2"/>
    <p:sldId id="280" r:id="rId3"/>
    <p:sldId id="278" r:id="rId4"/>
    <p:sldId id="277" r:id="rId5"/>
    <p:sldId id="265" r:id="rId6"/>
    <p:sldId id="266" r:id="rId7"/>
    <p:sldId id="271" r:id="rId8"/>
    <p:sldId id="282" r:id="rId9"/>
    <p:sldId id="269" r:id="rId10"/>
    <p:sldId id="270" r:id="rId11"/>
    <p:sldId id="268" r:id="rId12"/>
    <p:sldId id="259" r:id="rId13"/>
    <p:sldId id="272" r:id="rId14"/>
    <p:sldId id="273" r:id="rId15"/>
    <p:sldId id="274" r:id="rId16"/>
    <p:sldId id="258" r:id="rId17"/>
    <p:sldId id="281" r:id="rId18"/>
    <p:sldId id="263" r:id="rId19"/>
    <p:sldId id="262" r:id="rId20"/>
    <p:sldId id="264" r:id="rId21"/>
    <p:sldId id="267" r:id="rId22"/>
    <p:sldId id="261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E7D66-D6C3-5345-9870-EC740B7977B3}" type="datetimeFigureOut">
              <a:rPr lang="en-US" smtClean="0"/>
              <a:t>2/24/12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D834E-227B-514A-98CD-D148E1F12C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812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58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249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650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201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1527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138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826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848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415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595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A3EF4-8A60-FA4B-8CB3-CBA04CA957CC}" type="datetimeFigureOut">
              <a:rPr lang="en-US" smtClean="0"/>
              <a:pPr/>
              <a:t>2/24/12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8F860-65BA-FC41-93ED-7326DAC02F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09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</a:t>
            </a:r>
            <a:r>
              <a:rPr lang="en-US" sz="1000" b="0" dirty="0" smtClean="0"/>
              <a:t> Wikipedia (Clouds)</a:t>
            </a:r>
            <a:endParaRPr lang="en-US" sz="1000" b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5800" y="40610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Infrastructure Group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8247189_5acd912b9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err="1" smtClean="0">
                <a:solidFill>
                  <a:srgbClr val="000000"/>
                </a:solidFill>
              </a:rPr>
              <a:t>flickr</a:t>
            </a:r>
            <a:r>
              <a:rPr lang="en-US" sz="1000" b="0" dirty="0" smtClean="0">
                <a:solidFill>
                  <a:srgbClr val="000000"/>
                </a:solidFill>
              </a:rPr>
              <a:t> (60in3/2338247189)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bos_cake_(Gerbeaud_Confectionery_Budapest_Hungary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18" y="-30972"/>
            <a:ext cx="10678338" cy="7116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execution model</a:t>
            </a:r>
          </a:p>
          <a:p>
            <a:pPr lvl="1"/>
            <a:r>
              <a:rPr lang="en-US" dirty="0" err="1" smtClean="0"/>
              <a:t>MapReduce</a:t>
            </a:r>
            <a:endParaRPr lang="en-US" dirty="0" smtClean="0"/>
          </a:p>
          <a:p>
            <a:pPr lvl="1"/>
            <a:r>
              <a:rPr lang="en-US" dirty="0" smtClean="0"/>
              <a:t>Message </a:t>
            </a:r>
            <a:r>
              <a:rPr lang="en-US" dirty="0" smtClean="0"/>
              <a:t>Passing</a:t>
            </a:r>
          </a:p>
          <a:p>
            <a:pPr lvl="1"/>
            <a:r>
              <a:rPr lang="en-US" dirty="0" smtClean="0"/>
              <a:t>Shared Memory</a:t>
            </a:r>
          </a:p>
          <a:p>
            <a:pPr lvl="1"/>
            <a:r>
              <a:rPr lang="en-US" dirty="0" smtClean="0"/>
              <a:t>Event </a:t>
            </a:r>
            <a:r>
              <a:rPr lang="en-US" dirty="0" smtClean="0"/>
              <a:t>processing</a:t>
            </a:r>
          </a:p>
          <a:p>
            <a:pPr lvl="1"/>
            <a:r>
              <a:rPr lang="en-US" dirty="0" err="1" smtClean="0"/>
              <a:t>PubSub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Impedance mismatch with hardware</a:t>
            </a:r>
          </a:p>
          <a:p>
            <a:pPr lvl="1"/>
            <a:r>
              <a:rPr lang="en-US" dirty="0" smtClean="0"/>
              <a:t>Elasticity issues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56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Logical programming model</a:t>
            </a:r>
          </a:p>
          <a:p>
            <a:pPr lvl="1"/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Streams</a:t>
            </a:r>
          </a:p>
          <a:p>
            <a:pPr lvl="1"/>
            <a:r>
              <a:rPr lang="en-US" dirty="0" err="1" smtClean="0"/>
              <a:t>Dataflows</a:t>
            </a:r>
            <a:endParaRPr lang="en-US" dirty="0" smtClean="0"/>
          </a:p>
          <a:p>
            <a:pPr lvl="1"/>
            <a:r>
              <a:rPr lang="en-US" dirty="0" err="1" smtClean="0"/>
              <a:t>Spatio</a:t>
            </a:r>
            <a:r>
              <a:rPr lang="en-US" dirty="0" smtClean="0"/>
              <a:t>-temporal models</a:t>
            </a:r>
          </a:p>
          <a:p>
            <a:pPr lvl="1"/>
            <a:r>
              <a:rPr lang="en-US" dirty="0" smtClean="0"/>
              <a:t>Matrix operations</a:t>
            </a:r>
            <a:endParaRPr lang="en-US" dirty="0" smtClean="0"/>
          </a:p>
          <a:p>
            <a:pPr lvl="1"/>
            <a:r>
              <a:rPr lang="en-US" dirty="0" smtClean="0"/>
              <a:t>Complex composite workflows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56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4px-Framing_hamm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98" y="-15523"/>
            <a:ext cx="9360823" cy="6874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0px-20060513_toolb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Algorithmic issues</a:t>
            </a:r>
          </a:p>
          <a:p>
            <a:pPr lvl="1"/>
            <a:r>
              <a:rPr lang="en-US" dirty="0" smtClean="0"/>
              <a:t>Batch </a:t>
            </a:r>
            <a:r>
              <a:rPr lang="en-US" dirty="0" smtClean="0"/>
              <a:t>processing vs. online</a:t>
            </a:r>
            <a:r>
              <a:rPr lang="en-US" dirty="0" smtClean="0"/>
              <a:t>/Incremental/continuous </a:t>
            </a:r>
          </a:p>
          <a:p>
            <a:pPr lvl="1"/>
            <a:r>
              <a:rPr lang="en-US" dirty="0" smtClean="0"/>
              <a:t>Approximate vs. exact solutions</a:t>
            </a:r>
          </a:p>
          <a:p>
            <a:pPr lvl="1"/>
            <a:r>
              <a:rPr lang="en-US" dirty="0" smtClean="0"/>
              <a:t>Sync</a:t>
            </a:r>
            <a:r>
              <a:rPr lang="en-US" dirty="0" smtClean="0"/>
              <a:t>hronous vs. asynchronous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88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185081664_7f2bae3bf1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997" y="0"/>
            <a:ext cx="1028164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3851" y="0"/>
            <a:ext cx="5860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breaking</a:t>
            </a:r>
            <a:r>
              <a:rPr lang="en-US" sz="48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abstractions</a:t>
            </a:r>
            <a:endParaRPr lang="en-US" sz="48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Data mining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Information Extraction</a:t>
            </a:r>
          </a:p>
          <a:p>
            <a:pPr lvl="1"/>
            <a:r>
              <a:rPr lang="en-US" dirty="0" smtClean="0"/>
              <a:t>Complex event detection</a:t>
            </a:r>
          </a:p>
          <a:p>
            <a:pPr lvl="1"/>
            <a:r>
              <a:rPr lang="en-US" dirty="0" smtClean="0"/>
              <a:t>Similarity searching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Accuracy</a:t>
            </a:r>
            <a:endParaRPr lang="en-US" dirty="0" smtClean="0"/>
          </a:p>
          <a:p>
            <a:r>
              <a:rPr lang="en-US" dirty="0" smtClean="0"/>
              <a:t>Latency</a:t>
            </a:r>
          </a:p>
          <a:p>
            <a:r>
              <a:rPr lang="en-US" dirty="0" smtClean="0"/>
              <a:t>Energy</a:t>
            </a:r>
          </a:p>
          <a:p>
            <a:r>
              <a:rPr lang="en-US" dirty="0" smtClean="0"/>
              <a:t>Money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Divyakant</a:t>
            </a:r>
            <a:r>
              <a:rPr lang="en-US" dirty="0" smtClean="0"/>
              <a:t> </a:t>
            </a:r>
            <a:r>
              <a:rPr lang="en-US" dirty="0" err="1" smtClean="0"/>
              <a:t>Agrawal</a:t>
            </a:r>
            <a:endParaRPr lang="en-US" dirty="0" smtClean="0"/>
          </a:p>
          <a:p>
            <a:r>
              <a:rPr lang="en-US" dirty="0" smtClean="0"/>
              <a:t>Michael </a:t>
            </a:r>
            <a:r>
              <a:rPr lang="en-US" dirty="0" smtClean="0"/>
              <a:t>J. </a:t>
            </a:r>
            <a:r>
              <a:rPr lang="en-US" dirty="0" smtClean="0"/>
              <a:t>Carey</a:t>
            </a:r>
          </a:p>
          <a:p>
            <a:r>
              <a:rPr lang="en-US" dirty="0" err="1" smtClean="0"/>
              <a:t>Panos</a:t>
            </a:r>
            <a:r>
              <a:rPr lang="en-US" dirty="0" smtClean="0"/>
              <a:t> K. </a:t>
            </a:r>
            <a:r>
              <a:rPr lang="en-US" dirty="0" err="1" smtClean="0"/>
              <a:t>Chrysanthis</a:t>
            </a:r>
            <a:endParaRPr lang="en-US" dirty="0" smtClean="0"/>
          </a:p>
          <a:p>
            <a:r>
              <a:rPr lang="en-US" dirty="0" err="1" smtClean="0"/>
              <a:t>Anhai</a:t>
            </a:r>
            <a:r>
              <a:rPr lang="en-US" dirty="0" smtClean="0"/>
              <a:t> </a:t>
            </a:r>
            <a:r>
              <a:rPr lang="en-US" dirty="0" smtClean="0"/>
              <a:t>Doan (Scribe-analog)</a:t>
            </a:r>
          </a:p>
          <a:p>
            <a:r>
              <a:rPr lang="en-US" dirty="0" err="1" smtClean="0"/>
              <a:t>Yuxiong</a:t>
            </a:r>
            <a:r>
              <a:rPr lang="en-US" dirty="0" smtClean="0"/>
              <a:t> He</a:t>
            </a:r>
          </a:p>
          <a:p>
            <a:r>
              <a:rPr lang="en-US" dirty="0" smtClean="0"/>
              <a:t>Le </a:t>
            </a:r>
            <a:r>
              <a:rPr lang="en-US" dirty="0" smtClean="0"/>
              <a:t>Grunewald</a:t>
            </a:r>
          </a:p>
          <a:p>
            <a:r>
              <a:rPr lang="en-US" dirty="0" smtClean="0"/>
              <a:t>Justin J. </a:t>
            </a:r>
            <a:r>
              <a:rPr lang="en-US" dirty="0" err="1" smtClean="0"/>
              <a:t>Levandoski</a:t>
            </a:r>
            <a:r>
              <a:rPr lang="en-US" dirty="0" smtClean="0"/>
              <a:t> (Scribe-digital)</a:t>
            </a:r>
          </a:p>
          <a:p>
            <a:r>
              <a:rPr lang="en-US" dirty="0" smtClean="0"/>
              <a:t>Jimmy Lin (</a:t>
            </a:r>
            <a:r>
              <a:rPr lang="en-US" strike="sngStrike" dirty="0" smtClean="0"/>
              <a:t>dictator</a:t>
            </a:r>
            <a:r>
              <a:rPr lang="en-US" dirty="0" smtClean="0"/>
              <a:t> leader)</a:t>
            </a:r>
          </a:p>
          <a:p>
            <a:r>
              <a:rPr lang="en-US" dirty="0" err="1" smtClean="0"/>
              <a:t>Vahab</a:t>
            </a:r>
            <a:r>
              <a:rPr lang="en-US" dirty="0" smtClean="0"/>
              <a:t> </a:t>
            </a:r>
            <a:r>
              <a:rPr lang="en-US" dirty="0" err="1" smtClean="0"/>
              <a:t>Mirrokni</a:t>
            </a:r>
            <a:endParaRPr lang="en-US" dirty="0" smtClean="0"/>
          </a:p>
          <a:p>
            <a:r>
              <a:rPr lang="en-US" dirty="0" err="1" smtClean="0"/>
              <a:t>Shashi</a:t>
            </a:r>
            <a:r>
              <a:rPr lang="en-US" dirty="0" smtClean="0"/>
              <a:t> </a:t>
            </a:r>
            <a:r>
              <a:rPr lang="en-US" dirty="0" err="1" smtClean="0"/>
              <a:t>Shekhar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special about mobile?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Resource constraints</a:t>
            </a:r>
          </a:p>
          <a:p>
            <a:pPr lvl="1"/>
            <a:r>
              <a:rPr lang="en-US" dirty="0" smtClean="0"/>
              <a:t>Display/interactivity</a:t>
            </a:r>
          </a:p>
          <a:p>
            <a:pPr lvl="1"/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Processing power</a:t>
            </a:r>
          </a:p>
          <a:p>
            <a:pPr lvl="1"/>
            <a:r>
              <a:rPr lang="en-US" dirty="0" smtClean="0"/>
              <a:t>Bandwidth/connectivity</a:t>
            </a:r>
          </a:p>
          <a:p>
            <a:r>
              <a:rPr lang="en-US" dirty="0" smtClean="0"/>
              <a:t>Interesting issues:</a:t>
            </a:r>
          </a:p>
          <a:p>
            <a:pPr lvl="1"/>
            <a:r>
              <a:rPr lang="en-US" dirty="0" smtClean="0"/>
              <a:t>Mobile as sensors</a:t>
            </a:r>
          </a:p>
          <a:p>
            <a:pPr lvl="1"/>
            <a:r>
              <a:rPr lang="en-US" dirty="0" smtClean="0"/>
              <a:t>Where to do computation</a:t>
            </a:r>
          </a:p>
          <a:p>
            <a:pPr lvl="1"/>
            <a:r>
              <a:rPr lang="en-US" dirty="0" smtClean="0"/>
              <a:t>Novel interaction methods</a:t>
            </a:r>
          </a:p>
          <a:p>
            <a:pPr lvl="1"/>
            <a:r>
              <a:rPr lang="en-US" dirty="0" smtClean="0"/>
              <a:t>Frequent disconnect operations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._Camel_Profile,_near_Silverton,_NSW,_07.07.2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67862"/>
            <a:ext cx="9144000" cy="11254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Camel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Complex data mining</a:t>
            </a:r>
          </a:p>
          <a:p>
            <a:pPr lvl="1"/>
            <a:r>
              <a:rPr lang="en-US" dirty="0" smtClean="0"/>
              <a:t>Massively parallel across distributed and centralized sources</a:t>
            </a:r>
          </a:p>
          <a:p>
            <a:pPr lvl="1"/>
            <a:r>
              <a:rPr lang="en-US" dirty="0" smtClean="0"/>
              <a:t>On graphs and location, interaction, log data</a:t>
            </a:r>
          </a:p>
          <a:p>
            <a:pPr lvl="1"/>
            <a:r>
              <a:rPr lang="en-US" dirty="0" smtClean="0"/>
              <a:t>In an online, continuous manner</a:t>
            </a:r>
          </a:p>
          <a:p>
            <a:pPr lvl="1"/>
            <a:r>
              <a:rPr lang="en-US" dirty="0" smtClean="0"/>
              <a:t>Integrated with existing large data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57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94" y="5780941"/>
            <a:ext cx="45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#</a:t>
            </a:r>
            <a:r>
              <a:rPr lang="en-US" sz="4800" dirty="0" err="1" smtClean="0">
                <a:solidFill>
                  <a:schemeClr val="bg1"/>
                </a:solidFill>
                <a:latin typeface="Franklin Gothic Book"/>
                <a:cs typeface="Franklin Gothic Book"/>
              </a:rPr>
              <a:t>grandchallenge</a:t>
            </a:r>
            <a:endParaRPr lang="en-US" sz="4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3px-San_francisco_in_fog_with_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19524" cy="10013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9909" y="5838344"/>
            <a:ext cx="386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fog computing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4-02QuincyWADC_l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-43536"/>
            <a:ext cx="11358349" cy="690153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18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</a:t>
            </a:r>
            <a:r>
              <a:rPr lang="en-US" sz="1000" b="0" dirty="0" smtClean="0">
                <a:solidFill>
                  <a:schemeClr val="bg1"/>
                </a:solidFill>
              </a:rPr>
              <a:t>: Microsoft</a:t>
            </a:r>
            <a:endParaRPr lang="en-US" sz="1000" b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7375" y="381000"/>
            <a:ext cx="3288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datacenters</a:t>
            </a:r>
            <a:endParaRPr lang="en-US" sz="4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tosha_elef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2850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381000"/>
            <a:ext cx="2284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b</a:t>
            </a:r>
            <a:r>
              <a:rPr lang="en-US" sz="4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ig data</a:t>
            </a:r>
            <a:endParaRPr lang="en-US" sz="4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eetah_taken_at_the_Maasai_Mara_National_Reserve_in_Keny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87001" cy="688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800" y="381000"/>
            <a:ext cx="2489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fast data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4px-Spiral_Orb_We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3625" y="319056"/>
            <a:ext cx="3002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graph data</a:t>
            </a:r>
            <a:endParaRPr lang="en-US" sz="4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0px-Victoriafäl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6650" y="381000"/>
            <a:ext cx="3335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stream data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3901" y="1"/>
            <a:ext cx="101924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2470" y="381000"/>
            <a:ext cx="3568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Franklin Gothic Book"/>
                <a:cs typeface="Franklin Gothic Book"/>
              </a:rPr>
              <a:t>location data</a:t>
            </a:r>
            <a:endParaRPr lang="en-US" sz="4800" dirty="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270</Words>
  <Application>Microsoft Macintosh PowerPoint</Application>
  <PresentationFormat>On-screen Show (4:3)</PresentationFormat>
  <Paragraphs>78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Participants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Bottom Layer</vt:lpstr>
      <vt:lpstr>Bottom Layer</vt:lpstr>
      <vt:lpstr>Slide 14</vt:lpstr>
      <vt:lpstr>Slide 15</vt:lpstr>
      <vt:lpstr>Middle Layer</vt:lpstr>
      <vt:lpstr>Slide 17</vt:lpstr>
      <vt:lpstr>Top Layer</vt:lpstr>
      <vt:lpstr>Metrics</vt:lpstr>
      <vt:lpstr>What’s special about mobile?</vt:lpstr>
      <vt:lpstr>Slide 21</vt:lpstr>
      <vt:lpstr>The Camel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Infrastructure Group</dc:title>
  <dc:creator>Justin</dc:creator>
  <cp:lastModifiedBy>Jimmy Lin</cp:lastModifiedBy>
  <cp:revision>69</cp:revision>
  <dcterms:created xsi:type="dcterms:W3CDTF">2012-02-24T17:24:21Z</dcterms:created>
  <dcterms:modified xsi:type="dcterms:W3CDTF">2012-02-24T18:46:50Z</dcterms:modified>
</cp:coreProperties>
</file>